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8"/>
  </p:notesMasterIdLst>
  <p:sldIdLst>
    <p:sldId id="353" r:id="rId2"/>
    <p:sldId id="358" r:id="rId3"/>
    <p:sldId id="356" r:id="rId4"/>
    <p:sldId id="357" r:id="rId5"/>
    <p:sldId id="352" r:id="rId6"/>
    <p:sldId id="355" r:id="rId7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576" y="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24.11.2021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CVvSdaljV-F/?utm_source=ig_web_copy_li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yutaza/akbash/sch_osn/main-news" TargetMode="External"/><Relationship Id="rId5" Type="http://schemas.openxmlformats.org/officeDocument/2006/relationships/hyperlink" Target="https://www.instagram.com/p/CWYvcGuDWDP/?utm_source=ig_web_copy_link" TargetMode="External"/><Relationship Id="rId4" Type="http://schemas.openxmlformats.org/officeDocument/2006/relationships/hyperlink" Target="https://www.instagram.com/explore/tags/%D0%B0%D0%BA%D0%B1%D0%B0%D1%88%D1%81%D0%BA%D0%B0%D1%8F%D0%BD%D0%BE%D1%88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yutaza/akbash/sch_osn/main-news" TargetMode="External"/><Relationship Id="rId2" Type="http://schemas.openxmlformats.org/officeDocument/2006/relationships/hyperlink" Target="https://www.instagram.com/p/CVvR7kxjTx1/?utm_source=ig_web_copy_lin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Информационная справка 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но</a:t>
            </a:r>
            <a:r>
              <a:rPr lang="ru-RU" sz="1600" b="0" i="1" u="sng" dirty="0" smtClean="0"/>
              <a:t>ябрь 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7012658"/>
              </p:ext>
            </p:extLst>
          </p:nvPr>
        </p:nvGraphicFramePr>
        <p:xfrm>
          <a:off x="827584" y="1092207"/>
          <a:ext cx="7704855" cy="655003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043739"/>
              </p:ext>
            </p:extLst>
          </p:nvPr>
        </p:nvGraphicFramePr>
        <p:xfrm>
          <a:off x="709077" y="1809358"/>
          <a:ext cx="8327419" cy="3083416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4294971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435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78911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народного единства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рамках года родных языков и народного единства учащиеся 4 класса под руководством учителя начальных классов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Багаувой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Л.М. подготовили и защитили проекты "Народные праздники".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https://www.instagram.com/p/CVvSdaljV-F/?utm_source=ig_web_copy_link</a:t>
                      </a:r>
                      <a:r>
                        <a:rPr lang="ru-RU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1512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Йомырка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бәйрәме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рамках Года родных языков и народного единства с учащимися МБОУ 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#</a:t>
                      </a:r>
                      <a:r>
                        <a:rPr lang="ru-RU" sz="12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4"/>
                        </a:rPr>
                        <a:t>акбашскаянош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18 ноября классный руководитель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Инсапова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Р. Р. с целью знакомства с национальными татарскими праздниками и обычаями провела "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Кукэй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бэйрэме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". Дети узнали о новом празднике и в связи с чем он проводился. В ходе праздника дети украшали яйца, слушали татарские народные песни. В заключении все вместе исполнили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народный танец. </a:t>
                      </a: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5"/>
                        </a:rPr>
                        <a:t>https://www.instagram.com/p/CWYvcGuDWDP/?utm_source=ig_web_copy_link</a:t>
                      </a:r>
                      <a:r>
                        <a:rPr lang="ru-RU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6"/>
                        </a:rPr>
                        <a:t>https://edu.tatar.ru/yutaza/akbash/sch_osn/main-news</a:t>
                      </a:r>
                      <a:r>
                        <a:rPr lang="en-US" sz="10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159159"/>
              </p:ext>
            </p:extLst>
          </p:nvPr>
        </p:nvGraphicFramePr>
        <p:xfrm>
          <a:off x="683568" y="1419622"/>
          <a:ext cx="8136904" cy="1813306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816424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435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9322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Хеллоуин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Классный руководитель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Багаува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Л.М. 1 ноября  провела для учащихся 4 класса праздник Хэллоуин. Дети узнали много интересного об этом празднике. С удовольствием участвовали в конкурсах. </a:t>
                      </a:r>
                      <a:r>
                        <a:rPr 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https://www.instagram.com/p/CVvR7kxjTx1/?utm_source=ig_web_copy_link</a:t>
                      </a:r>
                      <a:r>
                        <a:rPr lang="tt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/>
                        </a:rPr>
                        <a:t>https://edu.tatar.ru/yutaza/akbash/sch_osn/main-news</a:t>
                      </a:r>
                      <a:r>
                        <a:rPr lang="tt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3058" y="123478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1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“День народного единства”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9838" t="13583" r="49999" b="13583"/>
          <a:stretch/>
        </p:blipFill>
        <p:spPr>
          <a:xfrm>
            <a:off x="4673279" y="2499742"/>
            <a:ext cx="2401189" cy="2448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9838" t="16384" r="52363" b="10781"/>
          <a:stretch/>
        </p:blipFill>
        <p:spPr>
          <a:xfrm>
            <a:off x="6588224" y="937549"/>
            <a:ext cx="2286253" cy="24767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11413" t="13583" r="49212" b="9380"/>
          <a:stretch/>
        </p:blipFill>
        <p:spPr>
          <a:xfrm>
            <a:off x="2267744" y="2484458"/>
            <a:ext cx="2239597" cy="2463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4315" t="14984" r="52113" b="10782"/>
          <a:stretch/>
        </p:blipFill>
        <p:spPr>
          <a:xfrm>
            <a:off x="611560" y="877551"/>
            <a:ext cx="216024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3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«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Йомырка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</a:t>
            </a: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әйрәме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838" t="13583" r="46850" b="10781"/>
          <a:stretch/>
        </p:blipFill>
        <p:spPr>
          <a:xfrm>
            <a:off x="827584" y="930204"/>
            <a:ext cx="2148007" cy="2108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9757" t="17545" r="46335" b="8330"/>
          <a:stretch/>
        </p:blipFill>
        <p:spPr>
          <a:xfrm>
            <a:off x="6354953" y="933619"/>
            <a:ext cx="2169640" cy="2036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2201" t="14984" r="46850" b="9380"/>
          <a:stretch/>
        </p:blipFill>
        <p:spPr>
          <a:xfrm>
            <a:off x="3563830" y="930204"/>
            <a:ext cx="2012602" cy="2090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0625" t="14984" r="46850" b="13581"/>
          <a:stretch/>
        </p:blipFill>
        <p:spPr>
          <a:xfrm>
            <a:off x="2189393" y="3143806"/>
            <a:ext cx="2011988" cy="19002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9838" t="20586" r="46062" b="10781"/>
          <a:stretch/>
        </p:blipFill>
        <p:spPr>
          <a:xfrm>
            <a:off x="4984210" y="3143806"/>
            <a:ext cx="2084795" cy="182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2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“Хеллоуин”</a:t>
            </a:r>
            <a:endParaRPr lang="tt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0625" t="13583" r="46850" b="14983"/>
          <a:stretch/>
        </p:blipFill>
        <p:spPr>
          <a:xfrm>
            <a:off x="611560" y="1059648"/>
            <a:ext cx="2736304" cy="2584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9838" t="13583" r="47637" b="14983"/>
          <a:stretch/>
        </p:blipFill>
        <p:spPr>
          <a:xfrm>
            <a:off x="6218793" y="1115654"/>
            <a:ext cx="2677004" cy="2528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0624" t="14983" r="48426" b="7980"/>
          <a:stretch/>
        </p:blipFill>
        <p:spPr>
          <a:xfrm>
            <a:off x="3438202" y="2221206"/>
            <a:ext cx="2690253" cy="284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Мероприятия</a:t>
            </a:r>
            <a:br>
              <a:rPr lang="ru-RU" sz="1600" dirty="0" smtClean="0"/>
            </a:br>
            <a:r>
              <a:rPr lang="ru-RU" sz="1600" dirty="0" smtClean="0"/>
              <a:t>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запланированные в рамках Года родных языков и народного единства на </a:t>
            </a:r>
            <a:r>
              <a:rPr lang="ru-RU" sz="1600" i="1" dirty="0" smtClean="0"/>
              <a:t> </a:t>
            </a:r>
            <a:r>
              <a:rPr lang="ru-RU" sz="1600" b="0" i="1" u="sng" dirty="0" smtClean="0"/>
              <a:t>дека</a:t>
            </a:r>
            <a:r>
              <a:rPr lang="ru-RU" sz="1600" b="0" i="1" u="sng" dirty="0" smtClean="0"/>
              <a:t>брь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080017"/>
              </p:ext>
            </p:extLst>
          </p:nvPr>
        </p:nvGraphicFramePr>
        <p:xfrm>
          <a:off x="827584" y="1707654"/>
          <a:ext cx="7704855" cy="1984375"/>
        </p:xfrm>
        <a:graphic>
          <a:graphicData uri="http://schemas.openxmlformats.org/drawingml/2006/table">
            <a:tbl>
              <a:tblPr firstRow="1" firstCol="1" bandRow="1"/>
              <a:tblGrid>
                <a:gridCol w="1368153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024334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Әниләр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бәйрәме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Поздравление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родителей уча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щихся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Днем матери.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канаты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ясау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Рухи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милли мирасны яш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буынга тапшыру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мире Уолта Диснея»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декабря - 120 лет со дня рождения американского режиссера - мультипликатора Уолта Диснея.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–игра «В мире Уолта Диснея»</a:t>
                      </a: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050622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3396</TotalTime>
  <Words>211</Words>
  <Application>Microsoft Office PowerPoint</Application>
  <PresentationFormat>Экран (16:9)</PresentationFormat>
  <Paragraphs>58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2_Тема Office</vt:lpstr>
      <vt:lpstr> Информационная справка МБОУ «Акбашская НОШ» по проведенным мероприятиям в рамках Года родных языков и народного единства за  ноябрь  2021 года</vt:lpstr>
      <vt:lpstr>Презентация PowerPoint</vt:lpstr>
      <vt:lpstr>                    “День народного единства”</vt:lpstr>
      <vt:lpstr>                   «Йомырка бәйрәме»</vt:lpstr>
      <vt:lpstr>“Хеллоуин”</vt:lpstr>
      <vt:lpstr>  Мероприятия МБОУ «Акбашская НОШ» запланированные в рамках Года родных языков и народного единства на  декабрь 2021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админ</cp:lastModifiedBy>
  <cp:revision>429</cp:revision>
  <cp:lastPrinted>2021-02-01T07:48:05Z</cp:lastPrinted>
  <dcterms:created xsi:type="dcterms:W3CDTF">2015-10-13T08:15:21Z</dcterms:created>
  <dcterms:modified xsi:type="dcterms:W3CDTF">2021-11-24T08:21:50Z</dcterms:modified>
</cp:coreProperties>
</file>